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70" r:id="rId6"/>
    <p:sldId id="280" r:id="rId7"/>
    <p:sldId id="281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82" r:id="rId17"/>
    <p:sldId id="283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/>
    <p:restoredTop sz="94681"/>
  </p:normalViewPr>
  <p:slideViewPr>
    <p:cSldViewPr snapToGrid="0">
      <p:cViewPr varScale="1">
        <p:scale>
          <a:sx n="116" d="100"/>
          <a:sy n="116" d="100"/>
        </p:scale>
        <p:origin x="2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437EB9-AE18-CFBE-2739-492FCE517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F91090-21F3-8796-8A40-F4E4E8EC5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ED7F61-6E9F-2F2E-9D06-6BA5CEC79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AB1F-D0E5-8449-970E-EDA8DB2E686F}" type="datetimeFigureOut">
              <a:rPr lang="de-DE" smtClean="0"/>
              <a:t>02.09.25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8B86FB-A88B-E31E-BA3A-DED0EF4C5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D767F6-F7B3-E3AF-C99F-25093D929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1A91-15CC-714D-BE1C-A4264881C4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227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8CD1D-C920-0017-823E-BA79248B3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466" y="548109"/>
            <a:ext cx="6413068" cy="6104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4C84A8A-6222-9B2E-5AEE-F154294B8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54238"/>
            <a:ext cx="6172200" cy="48034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23C3D02-1B44-F279-90C7-9B3D85003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54237"/>
            <a:ext cx="3932237" cy="48034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7D1D37B3-71C8-F47C-93EF-8BBA9E0F3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AB1F-D0E5-8449-970E-EDA8DB2E686F}" type="datetimeFigureOut">
              <a:rPr lang="de-DE" smtClean="0"/>
              <a:t>02.09.25</a:t>
            </a:fld>
            <a:endParaRPr lang="de-DE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F3933B7D-C604-B9B3-F9CB-3D923145F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8B1E4A0B-CAA5-E8B1-A6A2-58A62E60A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1A91-15CC-714D-BE1C-A4264881C4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869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6F5A474-3023-E0AB-0F62-02115E76B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914" y="365125"/>
            <a:ext cx="7315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A1F04B-6AD0-EE40-1D1B-2AE21D9F3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DCDBF3-34D3-79E0-691D-F37A9CEF4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51AB1F-D0E5-8449-970E-EDA8DB2E686F}" type="datetimeFigureOut">
              <a:rPr lang="de-DE" smtClean="0"/>
              <a:t>02.09.25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2F6B31-889E-94E6-E971-E5F8DE1B2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F80374-946B-E9F2-B3EC-6732999F3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301A91-15CC-714D-BE1C-A4264881C495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50D8AA2-B2C9-1DF2-91AE-56FCBDA386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8200" y="365125"/>
            <a:ext cx="1282700" cy="1092200"/>
          </a:xfrm>
          <a:prstGeom prst="rect">
            <a:avLst/>
          </a:prstGeom>
        </p:spPr>
      </p:pic>
      <p:pic>
        <p:nvPicPr>
          <p:cNvPr id="10" name="Grafik 9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028637EE-014E-84B4-AA3F-AA29BB381C1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663405" y="383721"/>
            <a:ext cx="1690395" cy="50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0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B23D3-169D-072A-B8C3-D23EFC54BA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Team Name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057705-DBA5-AC4B-709A-0D6F1E14D1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School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BD6A0AD-411E-4DBC-CACD-B63DEC7E5175}"/>
              </a:ext>
            </a:extLst>
          </p:cNvPr>
          <p:cNvSpPr txBox="1"/>
          <p:nvPr/>
        </p:nvSpPr>
        <p:spPr>
          <a:xfrm>
            <a:off x="2545002" y="268482"/>
            <a:ext cx="77859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Der Platzhalter für das Logo soll im MASTER ersetzt werden.</a:t>
            </a:r>
          </a:p>
          <a:p>
            <a:br>
              <a:rPr lang="de-DE" dirty="0">
                <a:solidFill>
                  <a:srgbClr val="FF0000"/>
                </a:solidFill>
              </a:rPr>
            </a:br>
            <a:r>
              <a:rPr lang="de-DE" dirty="0">
                <a:solidFill>
                  <a:srgbClr val="FF0000"/>
                </a:solidFill>
              </a:rPr>
              <a:t>Titelseite + MAX 14 Folien/Seiten</a:t>
            </a:r>
          </a:p>
          <a:p>
            <a:r>
              <a:rPr lang="de-DE" dirty="0">
                <a:solidFill>
                  <a:srgbClr val="FF0000"/>
                </a:solidFill>
              </a:rPr>
              <a:t>Die Inhalte der Seiten 2-10 haben einen Titel. Diese geben den gewünschten Inhalt wieder. </a:t>
            </a:r>
            <a:br>
              <a:rPr lang="de-DE" dirty="0">
                <a:solidFill>
                  <a:srgbClr val="FF0000"/>
                </a:solidFill>
              </a:rPr>
            </a:br>
            <a:r>
              <a:rPr lang="de-DE" dirty="0">
                <a:solidFill>
                  <a:srgbClr val="FF0000"/>
                </a:solidFill>
              </a:rPr>
              <a:t>Die Texte links sind Platzhalter für Stichworte, der Bereich rechts ist für Abbildungen gedacht.</a:t>
            </a:r>
          </a:p>
          <a:p>
            <a:r>
              <a:rPr lang="de-DE" dirty="0">
                <a:solidFill>
                  <a:srgbClr val="FF0000"/>
                </a:solidFill>
              </a:rPr>
              <a:t>Ergänzend zu den „</a:t>
            </a:r>
            <a:r>
              <a:rPr lang="de-DE" dirty="0" err="1">
                <a:solidFill>
                  <a:srgbClr val="FF0000"/>
                </a:solidFill>
              </a:rPr>
              <a:t>Must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have</a:t>
            </a:r>
            <a:r>
              <a:rPr lang="de-DE" dirty="0">
                <a:solidFill>
                  <a:srgbClr val="FF0000"/>
                </a:solidFill>
              </a:rPr>
              <a:t>“ Folien / Seiten sind 4 Seiten zusätzlich erlaubt. </a:t>
            </a:r>
            <a:br>
              <a:rPr lang="de-DE" dirty="0">
                <a:solidFill>
                  <a:srgbClr val="FF0000"/>
                </a:solidFill>
              </a:rPr>
            </a:br>
            <a:endParaRPr lang="de-DE" dirty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Für die Präsentation sind </a:t>
            </a:r>
            <a:r>
              <a:rPr lang="de-DE" sz="2400" b="1" dirty="0">
                <a:solidFill>
                  <a:srgbClr val="FF0000"/>
                </a:solidFill>
              </a:rPr>
              <a:t>exakt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sz="2000" b="1" dirty="0">
                <a:solidFill>
                  <a:srgbClr val="FF0000"/>
                </a:solidFill>
              </a:rPr>
              <a:t>6</a:t>
            </a:r>
            <a:r>
              <a:rPr lang="de-DE" dirty="0">
                <a:solidFill>
                  <a:srgbClr val="FF0000"/>
                </a:solidFill>
              </a:rPr>
              <a:t> Minuten vorgesehen.</a:t>
            </a:r>
            <a:br>
              <a:rPr lang="de-DE" dirty="0">
                <a:solidFill>
                  <a:srgbClr val="FF0000"/>
                </a:solidFill>
              </a:rPr>
            </a:br>
            <a:endParaRPr lang="de-DE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Die Vorlage ist so wie vorgegeben zu verwenden. </a:t>
            </a:r>
          </a:p>
          <a:p>
            <a:endParaRPr lang="de-DE" dirty="0">
              <a:solidFill>
                <a:srgbClr val="FF0000"/>
              </a:solidFill>
            </a:endParaRPr>
          </a:p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5" name="Pfeil nach rechts 4">
            <a:extLst>
              <a:ext uri="{FF2B5EF4-FFF2-40B4-BE49-F238E27FC236}">
                <a16:creationId xmlns:a16="http://schemas.microsoft.com/office/drawing/2014/main" id="{65F20DBD-98BE-F6A6-1A57-85DA49424F94}"/>
              </a:ext>
            </a:extLst>
          </p:cNvPr>
          <p:cNvSpPr/>
          <p:nvPr/>
        </p:nvSpPr>
        <p:spPr>
          <a:xfrm rot="14202883">
            <a:off x="1641678" y="1382133"/>
            <a:ext cx="1122744" cy="810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966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/>
              <a:t>Teamorganisation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/>
              <a:t>Members / </a:t>
            </a:r>
            <a:r>
              <a:rPr lang="de-DE" err="1"/>
              <a:t>Function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690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err="1"/>
              <a:t>From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Idea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Realisation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/>
              <a:t>Überblick der Realisierungsphasen</a:t>
            </a:r>
          </a:p>
          <a:p>
            <a:r>
              <a:rPr lang="de-DE" err="1"/>
              <a:t>Overview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implementation</a:t>
            </a:r>
            <a:r>
              <a:rPr lang="de-DE"/>
              <a:t> </a:t>
            </a:r>
            <a:r>
              <a:rPr lang="de-DE" err="1"/>
              <a:t>phases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5115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/>
              <a:t>Highlights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last Year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/>
              <a:t>Wesentliche Entwicklungsarbeiten </a:t>
            </a:r>
          </a:p>
          <a:p>
            <a:r>
              <a:rPr lang="de-DE"/>
              <a:t>Main </a:t>
            </a:r>
            <a:r>
              <a:rPr lang="de-DE" err="1"/>
              <a:t>activities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engineering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249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/>
              <a:t>Main </a:t>
            </a:r>
            <a:r>
              <a:rPr lang="de-DE" err="1"/>
              <a:t>Dimensions</a:t>
            </a:r>
            <a:endParaRPr lang="de-DE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/>
              <a:t>Spurweite / </a:t>
            </a:r>
            <a:r>
              <a:rPr lang="de-DE" i="1"/>
              <a:t>track </a:t>
            </a:r>
            <a:r>
              <a:rPr lang="de-DE" i="1" err="1"/>
              <a:t>gauge</a:t>
            </a:r>
            <a:br>
              <a:rPr lang="de-DE" i="1"/>
            </a:br>
            <a:endParaRPr lang="de-DE" i="1"/>
          </a:p>
          <a:p>
            <a:r>
              <a:rPr lang="de-DE"/>
              <a:t>Radstand / </a:t>
            </a:r>
            <a:r>
              <a:rPr lang="de-DE" i="1" err="1"/>
              <a:t>wheelbase</a:t>
            </a:r>
            <a:br>
              <a:rPr lang="de-DE" i="1"/>
            </a:br>
            <a:endParaRPr lang="de-DE" i="1"/>
          </a:p>
          <a:p>
            <a:r>
              <a:rPr lang="de-DE"/>
              <a:t>Gesamtmasse / </a:t>
            </a:r>
            <a:r>
              <a:rPr lang="de-DE" i="1"/>
              <a:t>total </a:t>
            </a:r>
            <a:r>
              <a:rPr lang="de-DE" i="1" err="1"/>
              <a:t>mass</a:t>
            </a:r>
            <a:br>
              <a:rPr lang="de-DE" i="1"/>
            </a:br>
            <a:endParaRPr lang="de-DE" i="1"/>
          </a:p>
          <a:p>
            <a:r>
              <a:rPr lang="de-DE"/>
              <a:t>davon Batterie / </a:t>
            </a:r>
            <a:r>
              <a:rPr lang="de-DE" i="1" err="1"/>
              <a:t>battery</a:t>
            </a:r>
            <a:r>
              <a:rPr lang="de-DE" i="1"/>
              <a:t> </a:t>
            </a:r>
            <a:r>
              <a:rPr lang="de-DE" i="1" err="1"/>
              <a:t>mass</a:t>
            </a:r>
            <a:br>
              <a:rPr lang="de-DE" i="1"/>
            </a:br>
            <a:endParaRPr lang="de-DE" i="1"/>
          </a:p>
          <a:p>
            <a:r>
              <a:rPr lang="de-DE"/>
              <a:t>Wendekreis / </a:t>
            </a:r>
            <a:r>
              <a:rPr lang="de-DE" i="1" err="1"/>
              <a:t>turning</a:t>
            </a:r>
            <a:r>
              <a:rPr lang="de-DE" i="1"/>
              <a:t> </a:t>
            </a:r>
            <a:r>
              <a:rPr lang="de-DE" i="1" err="1"/>
              <a:t>radius</a:t>
            </a:r>
            <a:endParaRPr lang="de-DE" i="1"/>
          </a:p>
          <a:p>
            <a:r>
              <a:rPr lang="de-DE" i="1"/>
              <a:t>…</a:t>
            </a:r>
          </a:p>
          <a:p>
            <a:endParaRPr lang="de-DE" i="1"/>
          </a:p>
          <a:p>
            <a:r>
              <a:rPr lang="de-DE" i="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479172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/>
              <a:t>Chassis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err="1"/>
              <a:t>z.B</a:t>
            </a:r>
            <a:r>
              <a:rPr lang="de-DE"/>
              <a:t> Reifen / </a:t>
            </a:r>
            <a:r>
              <a:rPr lang="de-DE" i="1" err="1"/>
              <a:t>e.g</a:t>
            </a:r>
            <a:r>
              <a:rPr lang="de-DE" i="1"/>
              <a:t> </a:t>
            </a:r>
            <a:r>
              <a:rPr lang="de-DE" i="1" err="1"/>
              <a:t>tires</a:t>
            </a:r>
            <a:br>
              <a:rPr lang="de-DE" i="1"/>
            </a:br>
            <a:endParaRPr lang="de-DE" i="1"/>
          </a:p>
          <a:p>
            <a:r>
              <a:rPr lang="de-DE" err="1"/>
              <a:t>z.B</a:t>
            </a:r>
            <a:r>
              <a:rPr lang="de-DE"/>
              <a:t> Räder / </a:t>
            </a:r>
            <a:r>
              <a:rPr lang="de-DE" i="1" err="1"/>
              <a:t>e.g</a:t>
            </a:r>
            <a:r>
              <a:rPr lang="de-DE" i="1"/>
              <a:t> </a:t>
            </a:r>
            <a:r>
              <a:rPr lang="de-DE" i="1" err="1"/>
              <a:t>wheels</a:t>
            </a:r>
            <a:br>
              <a:rPr lang="de-DE" i="1"/>
            </a:br>
            <a:endParaRPr lang="de-DE" i="1"/>
          </a:p>
          <a:p>
            <a:r>
              <a:rPr lang="de-DE" err="1"/>
              <a:t>z.B</a:t>
            </a:r>
            <a:r>
              <a:rPr lang="de-DE"/>
              <a:t> Feder/Dämpfer / </a:t>
            </a:r>
            <a:r>
              <a:rPr lang="de-DE" i="1" err="1"/>
              <a:t>e.g</a:t>
            </a:r>
            <a:r>
              <a:rPr lang="de-DE" i="1"/>
              <a:t> spring/</a:t>
            </a:r>
            <a:r>
              <a:rPr lang="de-DE" i="1" err="1"/>
              <a:t>damper</a:t>
            </a:r>
            <a:br>
              <a:rPr lang="de-DE" i="1"/>
            </a:br>
            <a:endParaRPr lang="de-DE" i="1"/>
          </a:p>
          <a:p>
            <a:r>
              <a:rPr lang="de-DE" err="1"/>
              <a:t>z.B</a:t>
            </a:r>
            <a:r>
              <a:rPr lang="de-DE"/>
              <a:t> Stabilisatoren/ </a:t>
            </a:r>
            <a:r>
              <a:rPr lang="de-DE" i="1" err="1"/>
              <a:t>e.g</a:t>
            </a:r>
            <a:r>
              <a:rPr lang="de-DE" i="1"/>
              <a:t> anti-roll </a:t>
            </a:r>
            <a:r>
              <a:rPr lang="de-DE" i="1" err="1"/>
              <a:t>bars</a:t>
            </a:r>
            <a:br>
              <a:rPr lang="de-DE" i="1"/>
            </a:br>
            <a:endParaRPr lang="de-DE" i="1"/>
          </a:p>
          <a:p>
            <a:r>
              <a:rPr lang="de-DE" i="1"/>
              <a:t>…</a:t>
            </a:r>
          </a:p>
          <a:p>
            <a:endParaRPr lang="de-DE" i="1"/>
          </a:p>
          <a:p>
            <a:r>
              <a:rPr lang="de-DE" i="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52687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/>
              <a:t>Car Body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err="1"/>
              <a:t>z.B</a:t>
            </a:r>
            <a:r>
              <a:rPr lang="de-DE"/>
              <a:t> Rahmen / </a:t>
            </a:r>
            <a:r>
              <a:rPr lang="de-DE" i="1" err="1"/>
              <a:t>e.g</a:t>
            </a:r>
            <a:r>
              <a:rPr lang="de-DE" i="1"/>
              <a:t> </a:t>
            </a:r>
            <a:r>
              <a:rPr lang="de-DE" i="1" err="1"/>
              <a:t>primary</a:t>
            </a:r>
            <a:r>
              <a:rPr lang="de-DE" i="1"/>
              <a:t> </a:t>
            </a:r>
            <a:r>
              <a:rPr lang="de-DE" i="1" err="1"/>
              <a:t>structure</a:t>
            </a:r>
            <a:br>
              <a:rPr lang="de-DE" i="1"/>
            </a:br>
            <a:endParaRPr lang="de-DE" i="1"/>
          </a:p>
          <a:p>
            <a:r>
              <a:rPr lang="de-DE" err="1"/>
              <a:t>z.B</a:t>
            </a:r>
            <a:r>
              <a:rPr lang="de-DE"/>
              <a:t> Verbindungselemente / </a:t>
            </a:r>
            <a:r>
              <a:rPr lang="de-DE" i="1" err="1"/>
              <a:t>e.g</a:t>
            </a:r>
            <a:r>
              <a:rPr lang="de-DE" i="1"/>
              <a:t> </a:t>
            </a:r>
            <a:r>
              <a:rPr lang="de-DE" i="1" err="1"/>
              <a:t>fasterners</a:t>
            </a:r>
            <a:br>
              <a:rPr lang="de-DE" i="1"/>
            </a:br>
            <a:endParaRPr lang="de-DE" i="1"/>
          </a:p>
          <a:p>
            <a:r>
              <a:rPr lang="de-DE" err="1"/>
              <a:t>z.B</a:t>
            </a:r>
            <a:r>
              <a:rPr lang="de-DE"/>
              <a:t> Belastungen / </a:t>
            </a:r>
            <a:r>
              <a:rPr lang="de-DE" i="1" err="1"/>
              <a:t>e.g</a:t>
            </a:r>
            <a:r>
              <a:rPr lang="de-DE" i="1"/>
              <a:t> </a:t>
            </a:r>
            <a:r>
              <a:rPr lang="de-DE" i="1" err="1"/>
              <a:t>loads</a:t>
            </a:r>
            <a:br>
              <a:rPr lang="de-DE" i="1"/>
            </a:br>
            <a:endParaRPr lang="de-DE" i="1"/>
          </a:p>
          <a:p>
            <a:r>
              <a:rPr lang="de-DE" i="1"/>
              <a:t>…</a:t>
            </a:r>
          </a:p>
          <a:p>
            <a:endParaRPr lang="de-DE" i="1"/>
          </a:p>
          <a:p>
            <a:r>
              <a:rPr lang="de-DE" i="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664535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/>
              <a:t>Drive Train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err="1"/>
              <a:t>z.B</a:t>
            </a:r>
            <a:r>
              <a:rPr lang="de-DE"/>
              <a:t> Motor Auswahl-Design / </a:t>
            </a:r>
            <a:r>
              <a:rPr lang="de-DE" i="1"/>
              <a:t>e.g. </a:t>
            </a:r>
            <a:r>
              <a:rPr lang="de-DE" i="1" err="1"/>
              <a:t>engine</a:t>
            </a:r>
            <a:r>
              <a:rPr lang="de-DE" i="1"/>
              <a:t>(</a:t>
            </a:r>
            <a:r>
              <a:rPr lang="de-DE" i="1" err="1"/>
              <a:t>motor</a:t>
            </a:r>
            <a:r>
              <a:rPr lang="de-DE" i="1"/>
              <a:t>), </a:t>
            </a:r>
            <a:r>
              <a:rPr lang="de-DE" i="1" err="1"/>
              <a:t>selection</a:t>
            </a:r>
            <a:r>
              <a:rPr lang="de-DE" i="1"/>
              <a:t>-design</a:t>
            </a:r>
            <a:br>
              <a:rPr lang="de-DE" i="1"/>
            </a:br>
            <a:endParaRPr lang="de-DE" i="1"/>
          </a:p>
          <a:p>
            <a:r>
              <a:rPr lang="de-DE" err="1"/>
              <a:t>z.B</a:t>
            </a:r>
            <a:r>
              <a:rPr lang="de-DE"/>
              <a:t> Batterien / </a:t>
            </a:r>
            <a:r>
              <a:rPr lang="de-DE" i="1" err="1"/>
              <a:t>e.g</a:t>
            </a:r>
            <a:r>
              <a:rPr lang="de-DE" i="1"/>
              <a:t> </a:t>
            </a:r>
            <a:r>
              <a:rPr lang="de-DE" i="1" err="1"/>
              <a:t>accumulator</a:t>
            </a:r>
            <a:r>
              <a:rPr lang="de-DE" i="1"/>
              <a:t>(s)</a:t>
            </a:r>
            <a:br>
              <a:rPr lang="de-DE" i="1"/>
            </a:br>
            <a:endParaRPr lang="de-DE" i="1"/>
          </a:p>
          <a:p>
            <a:r>
              <a:rPr lang="de-DE" err="1"/>
              <a:t>z.B</a:t>
            </a:r>
            <a:r>
              <a:rPr lang="de-DE"/>
              <a:t> Verkabelung / </a:t>
            </a:r>
            <a:r>
              <a:rPr lang="de-DE" i="1" err="1"/>
              <a:t>e.g</a:t>
            </a:r>
            <a:r>
              <a:rPr lang="de-DE" i="1"/>
              <a:t> </a:t>
            </a:r>
            <a:r>
              <a:rPr lang="de-DE" i="1" err="1"/>
              <a:t>wiring</a:t>
            </a:r>
            <a:br>
              <a:rPr lang="de-DE" i="1"/>
            </a:br>
            <a:endParaRPr lang="de-DE" i="1"/>
          </a:p>
          <a:p>
            <a:r>
              <a:rPr lang="de-DE" err="1"/>
              <a:t>z.B</a:t>
            </a:r>
            <a:r>
              <a:rPr lang="de-DE"/>
              <a:t> Momentenverteilung / </a:t>
            </a:r>
            <a:r>
              <a:rPr lang="de-DE" i="1" err="1"/>
              <a:t>e.g</a:t>
            </a:r>
            <a:r>
              <a:rPr lang="de-DE" i="1"/>
              <a:t> Torque Vectoring</a:t>
            </a:r>
          </a:p>
          <a:p>
            <a:r>
              <a:rPr lang="de-DE" err="1"/>
              <a:t>z.B</a:t>
            </a:r>
            <a:r>
              <a:rPr lang="de-DE"/>
              <a:t> Reduktionsgetriebe / </a:t>
            </a:r>
            <a:r>
              <a:rPr lang="de-DE" i="1" err="1"/>
              <a:t>e.g</a:t>
            </a:r>
            <a:r>
              <a:rPr lang="de-DE" i="1"/>
              <a:t> </a:t>
            </a:r>
            <a:r>
              <a:rPr lang="de-DE" i="1" err="1"/>
              <a:t>Reduction</a:t>
            </a:r>
            <a:r>
              <a:rPr lang="de-DE" i="1"/>
              <a:t> </a:t>
            </a:r>
            <a:r>
              <a:rPr lang="de-DE" i="1" err="1"/>
              <a:t>Gearing</a:t>
            </a:r>
            <a:endParaRPr lang="de-DE" i="1"/>
          </a:p>
          <a:p>
            <a:r>
              <a:rPr lang="de-DE" i="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52056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/>
              <a:t>Human </a:t>
            </a:r>
            <a:r>
              <a:rPr lang="de-DE" err="1"/>
              <a:t>Machine</a:t>
            </a:r>
            <a:r>
              <a:rPr lang="de-DE"/>
              <a:t> Interface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err="1"/>
              <a:t>z.B</a:t>
            </a:r>
            <a:r>
              <a:rPr lang="de-DE"/>
              <a:t> Anzeigen/Bedienelemente / </a:t>
            </a:r>
            <a:r>
              <a:rPr lang="de-DE" err="1"/>
              <a:t>e.g</a:t>
            </a:r>
            <a:r>
              <a:rPr lang="de-DE"/>
              <a:t> </a:t>
            </a:r>
            <a:r>
              <a:rPr lang="de-DE" i="1"/>
              <a:t> Driver Interfaces</a:t>
            </a:r>
          </a:p>
          <a:p>
            <a:endParaRPr lang="de-DE" i="1"/>
          </a:p>
          <a:p>
            <a:r>
              <a:rPr lang="de-DE" err="1"/>
              <a:t>z.B</a:t>
            </a:r>
            <a:r>
              <a:rPr lang="de-DE"/>
              <a:t> Sicht / </a:t>
            </a:r>
            <a:r>
              <a:rPr lang="de-DE" err="1"/>
              <a:t>e.g</a:t>
            </a:r>
            <a:r>
              <a:rPr lang="de-DE"/>
              <a:t> </a:t>
            </a:r>
            <a:r>
              <a:rPr lang="de-DE" i="1" err="1"/>
              <a:t>visibility</a:t>
            </a:r>
            <a:br>
              <a:rPr lang="de-DE"/>
            </a:br>
            <a:endParaRPr lang="de-DE"/>
          </a:p>
          <a:p>
            <a:r>
              <a:rPr lang="de-DE" err="1"/>
              <a:t>z.B</a:t>
            </a:r>
            <a:r>
              <a:rPr lang="de-DE"/>
              <a:t> Raum für Arme/Beine / </a:t>
            </a:r>
            <a:r>
              <a:rPr lang="de-DE" err="1"/>
              <a:t>e.g</a:t>
            </a:r>
            <a:r>
              <a:rPr lang="de-DE"/>
              <a:t> </a:t>
            </a:r>
            <a:r>
              <a:rPr lang="de-DE" i="1"/>
              <a:t>arm/leg </a:t>
            </a:r>
            <a:r>
              <a:rPr lang="de-DE" i="1" err="1"/>
              <a:t>room</a:t>
            </a:r>
            <a:br>
              <a:rPr lang="de-DE"/>
            </a:br>
            <a:endParaRPr lang="de-DE" i="1"/>
          </a:p>
          <a:p>
            <a:r>
              <a:rPr lang="de-DE" err="1"/>
              <a:t>z.B</a:t>
            </a:r>
            <a:r>
              <a:rPr lang="de-DE"/>
              <a:t> Bremsen/Pedale / </a:t>
            </a:r>
            <a:r>
              <a:rPr lang="de-DE" i="1" err="1"/>
              <a:t>braking</a:t>
            </a:r>
            <a:r>
              <a:rPr lang="de-DE" i="1"/>
              <a:t> </a:t>
            </a:r>
            <a:r>
              <a:rPr lang="de-DE" i="1" err="1"/>
              <a:t>system</a:t>
            </a:r>
            <a:r>
              <a:rPr lang="de-DE" i="1"/>
              <a:t>/</a:t>
            </a:r>
            <a:r>
              <a:rPr lang="de-DE" i="1" err="1"/>
              <a:t>pedals</a:t>
            </a:r>
            <a:endParaRPr lang="de-DE" i="1"/>
          </a:p>
          <a:p>
            <a:r>
              <a:rPr lang="de-DE" i="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732737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/>
              <a:t>Project Costs 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i="1"/>
              <a:t>….</a:t>
            </a:r>
          </a:p>
          <a:p>
            <a:r>
              <a:rPr lang="de-DE" i="1"/>
              <a:t>….</a:t>
            </a:r>
            <a:endParaRPr lang="de-DE"/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69DFC90-6A27-815E-1516-F0BDA6501CDB}"/>
              </a:ext>
            </a:extLst>
          </p:cNvPr>
          <p:cNvSpPr txBox="1"/>
          <p:nvPr/>
        </p:nvSpPr>
        <p:spPr>
          <a:xfrm rot="19781522">
            <a:off x="2043629" y="3058511"/>
            <a:ext cx="2644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Grobe Kostenaufstellung</a:t>
            </a:r>
          </a:p>
        </p:txBody>
      </p:sp>
    </p:spTree>
    <p:extLst>
      <p:ext uri="{BB962C8B-B14F-4D97-AF65-F5344CB8AC3E}">
        <p14:creationId xmlns:p14="http://schemas.microsoft.com/office/powerpoint/2010/main" val="3568068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err="1"/>
              <a:t>for</a:t>
            </a:r>
            <a:r>
              <a:rPr lang="de-DE"/>
              <a:t> individual </a:t>
            </a:r>
            <a:r>
              <a:rPr lang="de-DE" err="1"/>
              <a:t>use</a:t>
            </a:r>
            <a:endParaRPr lang="de-DE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i="1"/>
              <a:t>….</a:t>
            </a:r>
          </a:p>
          <a:p>
            <a:r>
              <a:rPr lang="de-DE" i="1"/>
              <a:t>….</a:t>
            </a:r>
            <a:endParaRPr lang="de-DE"/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856331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err="1"/>
              <a:t>for</a:t>
            </a:r>
            <a:r>
              <a:rPr lang="de-DE"/>
              <a:t> individual </a:t>
            </a:r>
            <a:r>
              <a:rPr lang="de-DE" err="1"/>
              <a:t>use</a:t>
            </a:r>
            <a:endParaRPr lang="de-DE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i="1"/>
              <a:t>….</a:t>
            </a:r>
          </a:p>
          <a:p>
            <a:r>
              <a:rPr lang="de-DE" i="1"/>
              <a:t>….</a:t>
            </a:r>
            <a:endParaRPr lang="de-DE"/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426502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err="1"/>
              <a:t>for</a:t>
            </a:r>
            <a:r>
              <a:rPr lang="de-DE"/>
              <a:t> individual </a:t>
            </a:r>
            <a:r>
              <a:rPr lang="de-DE" err="1"/>
              <a:t>use</a:t>
            </a:r>
            <a:endParaRPr lang="de-DE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i="1"/>
              <a:t>….</a:t>
            </a:r>
          </a:p>
          <a:p>
            <a:r>
              <a:rPr lang="de-DE" i="1"/>
              <a:t>….</a:t>
            </a:r>
            <a:endParaRPr lang="de-DE"/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4161107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B10F3-8F2E-BE09-155C-0B19C25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err="1"/>
              <a:t>for</a:t>
            </a:r>
            <a:r>
              <a:rPr lang="de-DE"/>
              <a:t> individual </a:t>
            </a:r>
            <a:r>
              <a:rPr lang="de-DE" err="1"/>
              <a:t>use</a:t>
            </a:r>
            <a:endParaRPr lang="de-DE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914A1E8-010B-3B00-BBC1-3F170D758AF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8EF430-2681-997E-32C3-ED5935BB7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i="1"/>
              <a:t>….</a:t>
            </a:r>
          </a:p>
          <a:p>
            <a:r>
              <a:rPr lang="de-DE" i="1"/>
              <a:t>….</a:t>
            </a:r>
            <a:endParaRPr lang="de-DE"/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  <a:p>
            <a:r>
              <a:rPr lang="de-DE" i="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83527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9DDAFFD5B38004090EF02DFD62FE135" ma:contentTypeVersion="19" ma:contentTypeDescription="Ein neues Dokument erstellen." ma:contentTypeScope="" ma:versionID="49cd49f2a6720e6316630eccdab9b07b">
  <xsd:schema xmlns:xsd="http://www.w3.org/2001/XMLSchema" xmlns:xs="http://www.w3.org/2001/XMLSchema" xmlns:p="http://schemas.microsoft.com/office/2006/metadata/properties" xmlns:ns2="a4bb2b98-0fdc-401b-8dc5-f3f01477da2a" xmlns:ns3="894ebe4b-3f77-4827-b69d-14eabec5789a" targetNamespace="http://schemas.microsoft.com/office/2006/metadata/properties" ma:root="true" ma:fieldsID="2421d3bb467ef44ac90e337f8e6190a0" ns2:_="" ns3:_="">
    <xsd:import namespace="a4bb2b98-0fdc-401b-8dc5-f3f01477da2a"/>
    <xsd:import namespace="894ebe4b-3f77-4827-b69d-14eabec578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bb2b98-0fdc-401b-8dc5-f3f01477da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c32ea211-0887-4898-9a3a-6baf56b283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4ebe4b-3f77-4827-b69d-14eabec5789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40ffaae-1eed-4739-ae06-d30601e12dfb}" ma:internalName="TaxCatchAll" ma:showField="CatchAllData" ma:web="894ebe4b-3f77-4827-b69d-14eabec578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94ebe4b-3f77-4827-b69d-14eabec5789a" xsi:nil="true"/>
    <lcf76f155ced4ddcb4097134ff3c332f xmlns="a4bb2b98-0fdc-401b-8dc5-f3f01477da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1384E33-2A04-4F23-A96D-988B8C7CC8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A512A4-B17C-4516-933B-BC4F20E9E8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bb2b98-0fdc-401b-8dc5-f3f01477da2a"/>
    <ds:schemaRef ds:uri="894ebe4b-3f77-4827-b69d-14eabec578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6F8248-E510-4C13-AD42-8439F639DB80}">
  <ds:schemaRefs>
    <ds:schemaRef ds:uri="5c85c8b6-b789-418b-b7b9-14c88a2a8149"/>
    <ds:schemaRef ds:uri="710bac6e-3d57-40e0-b6ee-98edb0a98481"/>
    <ds:schemaRef ds:uri="894ebe4b-3f77-4827-b69d-14eabec5789a"/>
    <ds:schemaRef ds:uri="a4bb2b98-0fdc-401b-8dc5-f3f01477da2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Macintosh PowerPoint</Application>
  <PresentationFormat>Breitbild</PresentationFormat>
  <Paragraphs>90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</vt:lpstr>
      <vt:lpstr>Team Name </vt:lpstr>
      <vt:lpstr>Teamorganisation</vt:lpstr>
      <vt:lpstr>From the Idea to the Realisation</vt:lpstr>
      <vt:lpstr>Highlights of the last Year</vt:lpstr>
      <vt:lpstr>Main Dimensions</vt:lpstr>
      <vt:lpstr>Chassis</vt:lpstr>
      <vt:lpstr>Car Body</vt:lpstr>
      <vt:lpstr>Drive Train</vt:lpstr>
      <vt:lpstr>Human Machine Interface</vt:lpstr>
      <vt:lpstr>Project Costs </vt:lpstr>
      <vt:lpstr>for individual use</vt:lpstr>
      <vt:lpstr>for individual use</vt:lpstr>
      <vt:lpstr>for individual use</vt:lpstr>
      <vt:lpstr>for individual 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Zero Emission Challenge</dc:title>
  <dc:creator>Hauß Robert</dc:creator>
  <cp:lastModifiedBy>Robert Hauss</cp:lastModifiedBy>
  <cp:revision>2</cp:revision>
  <dcterms:created xsi:type="dcterms:W3CDTF">2024-04-16T13:51:19Z</dcterms:created>
  <dcterms:modified xsi:type="dcterms:W3CDTF">2025-09-02T06:30:10Z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0x010100576165F609DC5C478665533E6CBC0DC5</vt:lpwstr>
  </property>
  <property fmtid="{D5CDD505-2E9C-101B-9397-08002B2CF9AE}" pid="3" name="MediaServiceImageTags">
    <vt:lpwstr/>
  </property>
</Properties>
</file>